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8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0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04B57-1F9E-3143-87E0-7C4A379CE57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480A-FF3B-2141-97F1-10E9BD5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8494"/>
            <a:ext cx="7772400" cy="673184"/>
          </a:xfrm>
        </p:spPr>
        <p:txBody>
          <a:bodyPr>
            <a:normAutofit fontScale="90000"/>
          </a:bodyPr>
          <a:lstStyle/>
          <a:p>
            <a:r>
              <a:rPr lang="en-US" dirty="0"/>
              <a:t>HW #2</a:t>
            </a:r>
          </a:p>
        </p:txBody>
      </p:sp>
      <p:pic>
        <p:nvPicPr>
          <p:cNvPr id="4" name="Picture 3" descr="Screenshot 2015-09-09 22.38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0" y="1246541"/>
            <a:ext cx="4925929" cy="4077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03850" y="1508147"/>
            <a:ext cx="35585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dirty="0"/>
              <a:t>Grading guidelines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T-S diagram has salinity as X-axis, temperature as Y-axis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Axes should be labeled.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Density contours should include contour label to indicate its value.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Plot should include HOT (BATS is optional since HW1 and it is not required).  </a:t>
            </a:r>
          </a:p>
        </p:txBody>
      </p:sp>
    </p:spTree>
    <p:extLst>
      <p:ext uri="{BB962C8B-B14F-4D97-AF65-F5344CB8AC3E}">
        <p14:creationId xmlns:p14="http://schemas.microsoft.com/office/powerpoint/2010/main" val="213199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" y="-1405890"/>
            <a:ext cx="5299364" cy="6858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577590" y="1280160"/>
            <a:ext cx="1040130" cy="857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83180" y="910828"/>
            <a:ext cx="250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Mode 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9240" y="2754630"/>
            <a:ext cx="31318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Mode = most frequently observed value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In BATS data, the mode of temperature sample is 18 degree C = Mode Water</a:t>
            </a:r>
          </a:p>
        </p:txBody>
      </p:sp>
    </p:spTree>
    <p:extLst>
      <p:ext uri="{BB962C8B-B14F-4D97-AF65-F5344CB8AC3E}">
        <p14:creationId xmlns:p14="http://schemas.microsoft.com/office/powerpoint/2010/main" val="123951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71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HW #2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#2</dc:title>
  <dc:creator>Taka Ito</dc:creator>
  <cp:lastModifiedBy>Microsoft Office User</cp:lastModifiedBy>
  <cp:revision>6</cp:revision>
  <cp:lastPrinted>2018-09-12T15:41:25Z</cp:lastPrinted>
  <dcterms:created xsi:type="dcterms:W3CDTF">2015-09-10T02:29:38Z</dcterms:created>
  <dcterms:modified xsi:type="dcterms:W3CDTF">2018-09-12T15:46:30Z</dcterms:modified>
</cp:coreProperties>
</file>